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0" roundtripDataSignature="AMtx7mhsX2e2GxCg3yDuuezuLXZEzTeK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9" name="Google Shape;99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5" name="Google Shape;14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ba0ade2b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eba0ade2b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2.pn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8726125" y="1028700"/>
            <a:ext cx="9220682" cy="8229600"/>
            <a:chOff x="19671" y="0"/>
            <a:chExt cx="12294242" cy="10972800"/>
          </a:xfrm>
        </p:grpSpPr>
        <p:sp>
          <p:nvSpPr>
            <p:cNvPr id="85" name="Google Shape;85;p1"/>
            <p:cNvSpPr/>
            <p:nvPr/>
          </p:nvSpPr>
          <p:spPr>
            <a:xfrm>
              <a:off x="19671" y="0"/>
              <a:ext cx="8777619" cy="8816962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6" name="Google Shape;86;p1"/>
            <p:cNvPicPr preferRelativeResize="0"/>
            <p:nvPr/>
          </p:nvPicPr>
          <p:blipFill rotWithShape="1">
            <a:blip r:embed="rId3">
              <a:alphaModFix amt="51000"/>
            </a:blip>
            <a:srcRect b="0" l="0" r="0" t="0"/>
            <a:stretch/>
          </p:blipFill>
          <p:spPr>
            <a:xfrm>
              <a:off x="4270524" y="8181074"/>
              <a:ext cx="8043389" cy="2791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2211" y="624687"/>
              <a:ext cx="9699122" cy="1002493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1"/>
          <p:cNvGrpSpPr/>
          <p:nvPr/>
        </p:nvGrpSpPr>
        <p:grpSpPr>
          <a:xfrm>
            <a:off x="5340000" y="8692140"/>
            <a:ext cx="825500" cy="825500"/>
            <a:chOff x="0" y="0"/>
            <a:chExt cx="1100667" cy="1100667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1100667" cy="1100667"/>
            </a:xfrm>
            <a:custGeom>
              <a:rect b="b" l="l" r="r" t="t"/>
              <a:pathLst>
                <a:path extrusionOk="0"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368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 rot="-5400000">
              <a:off x="436385" y="452780"/>
              <a:ext cx="290178" cy="195107"/>
            </a:xfrm>
            <a:custGeom>
              <a:rect b="b" l="l" r="r" t="t"/>
              <a:pathLst>
                <a:path extrusionOk="0"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91" name="Google Shape;91;p1"/>
          <p:cNvSpPr txBox="1"/>
          <p:nvPr/>
        </p:nvSpPr>
        <p:spPr>
          <a:xfrm>
            <a:off x="1028700" y="8142790"/>
            <a:ext cx="3969300" cy="19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Tim Kamboja:</a:t>
            </a:r>
            <a:endParaRPr b="1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Azis Rahmanto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Fahmi Ramadhan Putra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Ridho Ardia Rahman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Umi Purnamasari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1028700" y="992975"/>
            <a:ext cx="6337350" cy="3452873"/>
            <a:chOff x="0" y="-47633"/>
            <a:chExt cx="8449800" cy="4603830"/>
          </a:xfrm>
        </p:grpSpPr>
        <p:sp>
          <p:nvSpPr>
            <p:cNvPr id="93" name="Google Shape;93;p1"/>
            <p:cNvSpPr txBox="1"/>
            <p:nvPr/>
          </p:nvSpPr>
          <p:spPr>
            <a:xfrm>
              <a:off x="0" y="1313497"/>
              <a:ext cx="8449800" cy="324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00"/>
                <a:buFont typeface="Arial"/>
                <a:buNone/>
              </a:pPr>
              <a:r>
                <a:rPr lang="en-US" sz="7900">
                  <a:solidFill>
                    <a:srgbClr val="FF0000"/>
                  </a:solidFill>
                </a:rPr>
                <a:t>Stage 2</a:t>
              </a:r>
              <a:r>
                <a:rPr b="0" i="0" lang="en-US" sz="7900" u="none" cap="none" strike="noStrike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7900">
                  <a:solidFill>
                    <a:srgbClr val="0E2C4B"/>
                  </a:solidFill>
                </a:rPr>
                <a:t>Identify</a:t>
              </a:r>
              <a:endParaRPr b="0" i="0" sz="7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0" y="-47633"/>
              <a:ext cx="77850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03975" y="1144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182100" y="114450"/>
            <a:ext cx="8170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E2C4B"/>
                </a:solidFill>
              </a:rPr>
              <a:t>Analisis Churn dalam Pemasaran</a:t>
            </a:r>
            <a:endParaRPr b="1"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4"/>
          <p:cNvGrpSpPr/>
          <p:nvPr/>
        </p:nvGrpSpPr>
        <p:grpSpPr>
          <a:xfrm>
            <a:off x="12281891" y="5860472"/>
            <a:ext cx="6006109" cy="4239808"/>
            <a:chOff x="0" y="0"/>
            <a:chExt cx="12245867" cy="10034232"/>
          </a:xfrm>
        </p:grpSpPr>
        <p:sp>
          <p:nvSpPr>
            <p:cNvPr id="102" name="Google Shape;102;p14"/>
            <p:cNvSpPr/>
            <p:nvPr/>
          </p:nvSpPr>
          <p:spPr>
            <a:xfrm>
              <a:off x="1524369" y="0"/>
              <a:ext cx="8777619" cy="8816962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03" name="Google Shape;103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04698" y="319670"/>
              <a:ext cx="8906904" cy="942529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4"/>
            <p:cNvPicPr preferRelativeResize="0"/>
            <p:nvPr/>
          </p:nvPicPr>
          <p:blipFill rotWithShape="1">
            <a:blip r:embed="rId4">
              <a:alphaModFix amt="18000"/>
            </a:blip>
            <a:srcRect b="0" l="0" r="0" t="0"/>
            <a:stretch/>
          </p:blipFill>
          <p:spPr>
            <a:xfrm>
              <a:off x="5651397" y="7456135"/>
              <a:ext cx="6594470" cy="22888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5" name="Google Shape;105;p14"/>
            <p:cNvPicPr preferRelativeResize="0"/>
            <p:nvPr/>
          </p:nvPicPr>
          <p:blipFill rotWithShape="1">
            <a:blip r:embed="rId5">
              <a:alphaModFix amt="18000"/>
            </a:blip>
            <a:srcRect b="0" l="0" r="0" t="0"/>
            <a:stretch/>
          </p:blipFill>
          <p:spPr>
            <a:xfrm>
              <a:off x="0" y="8072726"/>
              <a:ext cx="5651397" cy="196150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14"/>
          <p:cNvSpPr txBox="1"/>
          <p:nvPr/>
        </p:nvSpPr>
        <p:spPr>
          <a:xfrm>
            <a:off x="540327" y="304800"/>
            <a:ext cx="537556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Strategy</a:t>
            </a:r>
            <a:endParaRPr/>
          </a:p>
        </p:txBody>
      </p:sp>
      <p:grpSp>
        <p:nvGrpSpPr>
          <p:cNvPr id="107" name="Google Shape;107;p14"/>
          <p:cNvGrpSpPr/>
          <p:nvPr/>
        </p:nvGrpSpPr>
        <p:grpSpPr>
          <a:xfrm>
            <a:off x="1079315" y="2188975"/>
            <a:ext cx="11588310" cy="5794154"/>
            <a:chOff x="179681" y="3670"/>
            <a:chExt cx="11588310" cy="5794154"/>
          </a:xfrm>
        </p:grpSpPr>
        <p:sp>
          <p:nvSpPr>
            <p:cNvPr id="108" name="Google Shape;108;p14"/>
            <p:cNvSpPr/>
            <p:nvPr/>
          </p:nvSpPr>
          <p:spPr>
            <a:xfrm>
              <a:off x="179681" y="3670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49ACC5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218844" y="42833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Problem Understanding</a:t>
              </a: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604312" y="395889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49AC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 txBox="1"/>
            <p:nvPr/>
          </p:nvSpPr>
          <p:spPr>
            <a:xfrm>
              <a:off x="2604312" y="506424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3299611" y="3670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49CBBA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4"/>
            <p:cNvSpPr txBox="1"/>
            <p:nvPr/>
          </p:nvSpPr>
          <p:spPr>
            <a:xfrm>
              <a:off x="3338774" y="42833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Collection</a:t>
              </a:r>
              <a:endParaRPr/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5724242" y="395889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48CCB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 txBox="1"/>
            <p:nvPr/>
          </p:nvSpPr>
          <p:spPr>
            <a:xfrm>
              <a:off x="5724242" y="506424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6419540" y="3670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47D29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4"/>
            <p:cNvSpPr txBox="1"/>
            <p:nvPr/>
          </p:nvSpPr>
          <p:spPr>
            <a:xfrm>
              <a:off x="6458703" y="42833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Exploratory Data Analysis</a:t>
              </a: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8844171" y="395889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47D4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4"/>
            <p:cNvSpPr txBox="1"/>
            <p:nvPr/>
          </p:nvSpPr>
          <p:spPr>
            <a:xfrm>
              <a:off x="8844171" y="506424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9539470" y="3670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46D85F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4"/>
            <p:cNvSpPr txBox="1"/>
            <p:nvPr/>
          </p:nvSpPr>
          <p:spPr>
            <a:xfrm>
              <a:off x="9578633" y="42833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Visualization</a:t>
              </a:r>
              <a:endParaRPr/>
            </a:p>
          </p:txBody>
        </p:sp>
        <p:sp>
          <p:nvSpPr>
            <p:cNvPr id="122" name="Google Shape;122;p14"/>
            <p:cNvSpPr/>
            <p:nvPr/>
          </p:nvSpPr>
          <p:spPr>
            <a:xfrm rot="5400000">
              <a:off x="10417507" y="1496779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45DB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4"/>
            <p:cNvSpPr txBox="1"/>
            <p:nvPr/>
          </p:nvSpPr>
          <p:spPr>
            <a:xfrm>
              <a:off x="10487929" y="1536892"/>
              <a:ext cx="331603" cy="3307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9539470" y="2232191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5FDF45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4"/>
            <p:cNvSpPr txBox="1"/>
            <p:nvPr/>
          </p:nvSpPr>
          <p:spPr>
            <a:xfrm>
              <a:off x="9578633" y="2271354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Understanding Insights from EDA</a:t>
              </a: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 rot="10800000">
              <a:off x="8870913" y="2624410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7EE3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4"/>
            <p:cNvSpPr txBox="1"/>
            <p:nvPr/>
          </p:nvSpPr>
          <p:spPr>
            <a:xfrm>
              <a:off x="9012647" y="2734945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6419540" y="2232191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97E545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4"/>
            <p:cNvSpPr txBox="1"/>
            <p:nvPr/>
          </p:nvSpPr>
          <p:spPr>
            <a:xfrm>
              <a:off x="6458703" y="2271354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Data Pre Processing</a:t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 rot="10800000">
              <a:off x="5750984" y="2624410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C2E9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 txBox="1"/>
            <p:nvPr/>
          </p:nvSpPr>
          <p:spPr>
            <a:xfrm>
              <a:off x="5892718" y="2734945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3299611" y="2232191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D3EB44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 txBox="1"/>
            <p:nvPr/>
          </p:nvSpPr>
          <p:spPr>
            <a:xfrm>
              <a:off x="3338774" y="2271354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Develop Modelling</a:t>
              </a:r>
              <a:endParaRPr/>
            </a:p>
          </p:txBody>
        </p:sp>
        <p:sp>
          <p:nvSpPr>
            <p:cNvPr id="134" name="Google Shape;134;p14"/>
            <p:cNvSpPr/>
            <p:nvPr/>
          </p:nvSpPr>
          <p:spPr>
            <a:xfrm rot="10800000">
              <a:off x="2631054" y="2624410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EFD6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4"/>
            <p:cNvSpPr txBox="1"/>
            <p:nvPr/>
          </p:nvSpPr>
          <p:spPr>
            <a:xfrm>
              <a:off x="2772788" y="2734945"/>
              <a:ext cx="330712" cy="3316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179681" y="2232191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F0CF44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4"/>
            <p:cNvSpPr txBox="1"/>
            <p:nvPr/>
          </p:nvSpPr>
          <p:spPr>
            <a:xfrm>
              <a:off x="218844" y="2271354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Evaluation Matrix</a:t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 rot="5400000">
              <a:off x="1057719" y="3725300"/>
              <a:ext cx="472446" cy="552673"/>
            </a:xfrm>
            <a:prstGeom prst="rightArrow">
              <a:avLst>
                <a:gd fmla="val 60000" name="adj1"/>
                <a:gd fmla="val 50000" name="adj2"/>
              </a:avLst>
            </a:prstGeom>
            <a:solidFill>
              <a:srgbClr val="F694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 txBox="1"/>
            <p:nvPr/>
          </p:nvSpPr>
          <p:spPr>
            <a:xfrm>
              <a:off x="1128141" y="3765413"/>
              <a:ext cx="331603" cy="33071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79681" y="4460712"/>
              <a:ext cx="2228521" cy="1337112"/>
            </a:xfrm>
            <a:prstGeom prst="roundRect">
              <a:avLst>
                <a:gd fmla="val 10000" name="adj"/>
              </a:avLst>
            </a:prstGeom>
            <a:solidFill>
              <a:srgbClr val="F69444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4"/>
            <p:cNvSpPr txBox="1"/>
            <p:nvPr/>
          </p:nvSpPr>
          <p:spPr>
            <a:xfrm>
              <a:off x="218844" y="4499875"/>
              <a:ext cx="2150195" cy="12587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300"/>
                <a:buFont typeface="Arial"/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Initiatives</a:t>
              </a:r>
              <a:endParaRPr/>
            </a:p>
          </p:txBody>
        </p:sp>
      </p:grpSp>
      <p:pic>
        <p:nvPicPr>
          <p:cNvPr id="142" name="Google Shape;142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703975" y="114450"/>
            <a:ext cx="2431426" cy="180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/>
        </p:nvSpPr>
        <p:spPr>
          <a:xfrm>
            <a:off x="510051" y="270248"/>
            <a:ext cx="5375564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Strategy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03975" y="114450"/>
            <a:ext cx="2431426" cy="18038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15"/>
          <p:cNvGrpSpPr/>
          <p:nvPr/>
        </p:nvGrpSpPr>
        <p:grpSpPr>
          <a:xfrm>
            <a:off x="2677895" y="773757"/>
            <a:ext cx="8355461" cy="2848372"/>
            <a:chOff x="-2385073" y="-368541"/>
            <a:chExt cx="8355461" cy="2848372"/>
          </a:xfrm>
        </p:grpSpPr>
        <p:sp>
          <p:nvSpPr>
            <p:cNvPr id="150" name="Google Shape;150;p15"/>
            <p:cNvSpPr/>
            <p:nvPr/>
          </p:nvSpPr>
          <p:spPr>
            <a:xfrm>
              <a:off x="-2385073" y="-368541"/>
              <a:ext cx="2848372" cy="2848372"/>
            </a:xfrm>
            <a:prstGeom prst="blockArc">
              <a:avLst>
                <a:gd fmla="val 18900000" name="adj1"/>
                <a:gd fmla="val 2700000" name="adj2"/>
                <a:gd fmla="val 758" name="adj3"/>
              </a:avLst>
            </a:prstGeom>
            <a:noFill/>
            <a:ln cap="flat" cmpd="sng" w="25400">
              <a:solidFill>
                <a:srgbClr val="F795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243365" y="162315"/>
              <a:ext cx="5727023" cy="324800"/>
            </a:xfrm>
            <a:prstGeom prst="rect">
              <a:avLst/>
            </a:prstGeom>
            <a:solidFill>
              <a:srgbClr val="49ACC5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5"/>
            <p:cNvSpPr txBox="1"/>
            <p:nvPr/>
          </p:nvSpPr>
          <p:spPr>
            <a:xfrm>
              <a:off x="243365" y="162315"/>
              <a:ext cx="5727023" cy="32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175" lIns="257800" spcFirstLastPara="1" rIns="43175" wrap="square" tIns="431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n-US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Berhenti berlangganan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40365" y="121715"/>
              <a:ext cx="406000" cy="406000"/>
            </a:xfrm>
            <a:prstGeom prst="ellipse">
              <a:avLst/>
            </a:prstGeom>
            <a:solidFill>
              <a:schemeClr val="lt1"/>
            </a:solidFill>
            <a:ln cap="flat" cmpd="sng" w="25400">
              <a:solidFill>
                <a:srgbClr val="49AC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429581" y="649601"/>
              <a:ext cx="5540807" cy="324800"/>
            </a:xfrm>
            <a:prstGeom prst="rect">
              <a:avLst/>
            </a:prstGeom>
            <a:solidFill>
              <a:srgbClr val="47D670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5"/>
            <p:cNvSpPr txBox="1"/>
            <p:nvPr/>
          </p:nvSpPr>
          <p:spPr>
            <a:xfrm>
              <a:off x="429581" y="649601"/>
              <a:ext cx="5540807" cy="32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175" lIns="257800" spcFirstLastPara="1" rIns="43175" wrap="square" tIns="431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n-US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Tidak memperbarui langganan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226581" y="609001"/>
              <a:ext cx="406000" cy="406000"/>
            </a:xfrm>
            <a:prstGeom prst="ellipse">
              <a:avLst/>
            </a:prstGeom>
            <a:solidFill>
              <a:schemeClr val="lt1"/>
            </a:solidFill>
            <a:ln cap="flat" cmpd="sng" w="25400">
              <a:solidFill>
                <a:srgbClr val="47D67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429581" y="1136886"/>
              <a:ext cx="5540807" cy="324800"/>
            </a:xfrm>
            <a:prstGeom prst="rect">
              <a:avLst/>
            </a:prstGeom>
            <a:solidFill>
              <a:srgbClr val="ABE745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 txBox="1"/>
            <p:nvPr/>
          </p:nvSpPr>
          <p:spPr>
            <a:xfrm>
              <a:off x="429581" y="1136886"/>
              <a:ext cx="5540807" cy="32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175" lIns="257800" spcFirstLastPara="1" rIns="43175" wrap="square" tIns="431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n-US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Berpindah ke kompetitor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226581" y="1096286"/>
              <a:ext cx="406000" cy="406000"/>
            </a:xfrm>
            <a:prstGeom prst="ellipse">
              <a:avLst/>
            </a:prstGeom>
            <a:solidFill>
              <a:schemeClr val="lt1"/>
            </a:solidFill>
            <a:ln cap="flat" cmpd="sng" w="25400">
              <a:solidFill>
                <a:srgbClr val="ABE74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43365" y="1624172"/>
              <a:ext cx="5727023" cy="324800"/>
            </a:xfrm>
            <a:prstGeom prst="rect">
              <a:avLst/>
            </a:prstGeom>
            <a:solidFill>
              <a:srgbClr val="F69444"/>
            </a:solidFill>
            <a:ln cap="flat" cmpd="sng" w="254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5"/>
            <p:cNvSpPr txBox="1"/>
            <p:nvPr/>
          </p:nvSpPr>
          <p:spPr>
            <a:xfrm>
              <a:off x="243365" y="1624172"/>
              <a:ext cx="5727023" cy="32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3175" lIns="257800" spcFirstLastPara="1" rIns="43175" wrap="square" tIns="4317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b="0" i="0" lang="en-US" sz="17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Penutupan akun</a:t>
              </a:r>
              <a:endParaRPr b="0" i="0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40365" y="1583572"/>
              <a:ext cx="406000" cy="406000"/>
            </a:xfrm>
            <a:prstGeom prst="ellipse">
              <a:avLst/>
            </a:prstGeom>
            <a:solidFill>
              <a:schemeClr val="lt1"/>
            </a:solidFill>
            <a:ln cap="flat" cmpd="sng" w="25400">
              <a:solidFill>
                <a:srgbClr val="F694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3" name="Google Shape;16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12" y="1633455"/>
            <a:ext cx="3657600" cy="97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5"/>
          <p:cNvSpPr/>
          <p:nvPr/>
        </p:nvSpPr>
        <p:spPr>
          <a:xfrm>
            <a:off x="7243843" y="3201930"/>
            <a:ext cx="495748" cy="559609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5"/>
          <p:cNvSpPr txBox="1"/>
          <p:nvPr/>
        </p:nvSpPr>
        <p:spPr>
          <a:xfrm>
            <a:off x="5149060" y="1250368"/>
            <a:ext cx="401781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pic>
        <p:nvPicPr>
          <p:cNvPr id="166" name="Google Shape;166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97631" y="3792697"/>
            <a:ext cx="4220061" cy="2116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61306" y="3804020"/>
            <a:ext cx="3840720" cy="1957867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5"/>
          <p:cNvSpPr txBox="1"/>
          <p:nvPr/>
        </p:nvSpPr>
        <p:spPr>
          <a:xfrm>
            <a:off x="7539427" y="4450580"/>
            <a:ext cx="581892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VS</a:t>
            </a:r>
            <a:endParaRPr/>
          </a:p>
        </p:txBody>
      </p:sp>
      <p:sp>
        <p:nvSpPr>
          <p:cNvPr id="169" name="Google Shape;169;p15"/>
          <p:cNvSpPr txBox="1"/>
          <p:nvPr/>
        </p:nvSpPr>
        <p:spPr>
          <a:xfrm>
            <a:off x="11902026" y="4273608"/>
            <a:ext cx="4146429" cy="800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Analis Churn dan Membandingkan dengan KPI</a:t>
            </a:r>
            <a:endParaRPr/>
          </a:p>
        </p:txBody>
      </p:sp>
      <p:sp>
        <p:nvSpPr>
          <p:cNvPr id="170" name="Google Shape;170;p15"/>
          <p:cNvSpPr txBox="1"/>
          <p:nvPr/>
        </p:nvSpPr>
        <p:spPr>
          <a:xfrm>
            <a:off x="5343935" y="1703990"/>
            <a:ext cx="401781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  <p:sp>
        <p:nvSpPr>
          <p:cNvPr id="171" name="Google Shape;171;p15"/>
          <p:cNvSpPr txBox="1"/>
          <p:nvPr/>
        </p:nvSpPr>
        <p:spPr>
          <a:xfrm>
            <a:off x="5305881" y="2192266"/>
            <a:ext cx="401781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/>
          </a:p>
        </p:txBody>
      </p:sp>
      <p:sp>
        <p:nvSpPr>
          <p:cNvPr id="172" name="Google Shape;172;p15"/>
          <p:cNvSpPr txBox="1"/>
          <p:nvPr/>
        </p:nvSpPr>
        <p:spPr>
          <a:xfrm>
            <a:off x="5107997" y="2711958"/>
            <a:ext cx="401781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pic>
        <p:nvPicPr>
          <p:cNvPr id="173" name="Google Shape;173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676785" y="6310700"/>
            <a:ext cx="2125613" cy="19192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5"/>
          <p:cNvSpPr txBox="1"/>
          <p:nvPr/>
        </p:nvSpPr>
        <p:spPr>
          <a:xfrm>
            <a:off x="8763846" y="6896799"/>
            <a:ext cx="4146429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Analysis &amp; Modelling </a:t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7321944" y="5518782"/>
            <a:ext cx="495748" cy="559609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5"/>
          <p:cNvSpPr/>
          <p:nvPr/>
        </p:nvSpPr>
        <p:spPr>
          <a:xfrm>
            <a:off x="7437224" y="8407541"/>
            <a:ext cx="495748" cy="559609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254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59334" y="9144702"/>
            <a:ext cx="2220967" cy="102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5"/>
          <p:cNvSpPr txBox="1"/>
          <p:nvPr/>
        </p:nvSpPr>
        <p:spPr>
          <a:xfrm>
            <a:off x="8763845" y="9172501"/>
            <a:ext cx="4146429" cy="4462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Strategic Initiatives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eba0ade2bc_0_1"/>
          <p:cNvPicPr preferRelativeResize="0"/>
          <p:nvPr/>
        </p:nvPicPr>
        <p:blipFill rotWithShape="1">
          <a:blip r:embed="rId3">
            <a:alphaModFix amt="22000"/>
          </a:blip>
          <a:srcRect b="0" l="0" r="0" t="0"/>
          <a:stretch/>
        </p:blipFill>
        <p:spPr>
          <a:xfrm>
            <a:off x="13971016" y="7410359"/>
            <a:ext cx="3288283" cy="114130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geba0ade2bc_0_1"/>
          <p:cNvSpPr/>
          <p:nvPr/>
        </p:nvSpPr>
        <p:spPr>
          <a:xfrm>
            <a:off x="3063954" y="2122975"/>
            <a:ext cx="12160092" cy="6041050"/>
          </a:xfrm>
          <a:custGeom>
            <a:rect b="b" l="l" r="r" t="t"/>
            <a:pathLst>
              <a:path extrusionOk="0" h="4832840" w="9728074">
                <a:moveTo>
                  <a:pt x="9603614" y="4832840"/>
                </a:moveTo>
                <a:lnTo>
                  <a:pt x="124460" y="4832840"/>
                </a:lnTo>
                <a:cubicBezTo>
                  <a:pt x="55880" y="4832840"/>
                  <a:pt x="0" y="4776960"/>
                  <a:pt x="0" y="470838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9603614" y="0"/>
                </a:lnTo>
                <a:cubicBezTo>
                  <a:pt x="9672194" y="0"/>
                  <a:pt x="9728074" y="55880"/>
                  <a:pt x="9728074" y="124460"/>
                </a:cubicBezTo>
                <a:lnTo>
                  <a:pt x="9728074" y="4708380"/>
                </a:lnTo>
                <a:cubicBezTo>
                  <a:pt x="9728074" y="4776960"/>
                  <a:pt x="9672194" y="4832840"/>
                  <a:pt x="9603614" y="48328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geba0ade2bc_0_1"/>
          <p:cNvGrpSpPr/>
          <p:nvPr/>
        </p:nvGrpSpPr>
        <p:grpSpPr>
          <a:xfrm>
            <a:off x="4908869" y="3556226"/>
            <a:ext cx="8470400" cy="1978864"/>
            <a:chOff x="0" y="0"/>
            <a:chExt cx="11293867" cy="2638485"/>
          </a:xfrm>
        </p:grpSpPr>
        <p:sp>
          <p:nvSpPr>
            <p:cNvPr id="186" name="Google Shape;186;geba0ade2bc_0_1"/>
            <p:cNvSpPr txBox="1"/>
            <p:nvPr/>
          </p:nvSpPr>
          <p:spPr>
            <a:xfrm>
              <a:off x="0" y="0"/>
              <a:ext cx="11293800" cy="14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000">
                  <a:solidFill>
                    <a:srgbClr val="0E2C4B"/>
                  </a:solidFill>
                </a:rPr>
                <a:t>Terima</a:t>
              </a: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-US" sz="7000">
                  <a:solidFill>
                    <a:srgbClr val="F36825"/>
                  </a:solidFill>
                </a:rPr>
                <a:t>Kasih</a:t>
              </a:r>
              <a:endParaRPr/>
            </a:p>
          </p:txBody>
        </p:sp>
        <p:sp>
          <p:nvSpPr>
            <p:cNvPr id="187" name="Google Shape;187;geba0ade2bc_0_1"/>
            <p:cNvSpPr txBox="1"/>
            <p:nvPr/>
          </p:nvSpPr>
          <p:spPr>
            <a:xfrm>
              <a:off x="67" y="2145885"/>
              <a:ext cx="11293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995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Send it to us! We hope you learned something new.</a:t>
              </a:r>
              <a:endParaRPr/>
            </a:p>
          </p:txBody>
        </p:sp>
      </p:grpSp>
      <p:pic>
        <p:nvPicPr>
          <p:cNvPr id="188" name="Google Shape;188;geba0ade2bc_0_1"/>
          <p:cNvPicPr preferRelativeResize="0"/>
          <p:nvPr/>
        </p:nvPicPr>
        <p:blipFill rotWithShape="1">
          <a:blip r:embed="rId3">
            <a:alphaModFix amt="22000"/>
          </a:blip>
          <a:srcRect b="0" l="0" r="0" t="0"/>
          <a:stretch/>
        </p:blipFill>
        <p:spPr>
          <a:xfrm>
            <a:off x="2470041" y="2784527"/>
            <a:ext cx="2223382" cy="77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geba0ade2bc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251902">
            <a:off x="2297276" y="1924267"/>
            <a:ext cx="2945311" cy="1144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geba0ade2bc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7650" y="5367375"/>
            <a:ext cx="3939099" cy="292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fahmi</dc:creator>
</cp:coreProperties>
</file>